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5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2"/>
  </p:normalViewPr>
  <p:slideViewPr>
    <p:cSldViewPr snapToGrid="0" snapToObjects="1">
      <p:cViewPr>
        <p:scale>
          <a:sx n="100" d="100"/>
          <a:sy n="100" d="100"/>
        </p:scale>
        <p:origin x="10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700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756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4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62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76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34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96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556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8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531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7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BC177B-5ABA-A648-815F-FF28812461C8}" type="datetimeFigureOut">
              <a:rPr lang="en-US" smtClean="0"/>
              <a:t>6/18/18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8A6E7-9CF8-E14F-A331-BABD8EEA7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619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  <p:sldLayoutId id="2147483944" r:id="rId9"/>
    <p:sldLayoutId id="2147483945" r:id="rId10"/>
    <p:sldLayoutId id="21474839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0EF56-50EA-FA40-933B-AA01BBBD8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PCP at HUOBI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D3D59-13C6-0744-8148-1965EEB8A4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Flame Graph Chronicles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5F0D3A-1C2C-584D-80C7-842D4D64BD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0" y="5511800"/>
            <a:ext cx="4572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44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D25F-E66B-924C-8DCB-5236D864E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My local pain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AF8CA-E2F8-8446-B3AA-E33927CEF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do not speak Chinese</a:t>
            </a:r>
          </a:p>
          <a:p>
            <a:pPr lvl="1"/>
            <a:r>
              <a:rPr lang="en-US" dirty="0"/>
              <a:t>Critical failure on my part</a:t>
            </a:r>
          </a:p>
          <a:p>
            <a:r>
              <a:rPr lang="en-US" dirty="0"/>
              <a:t>I do not speak java</a:t>
            </a:r>
          </a:p>
          <a:p>
            <a:r>
              <a:rPr lang="en-US" dirty="0"/>
              <a:t>Servers are pets</a:t>
            </a:r>
          </a:p>
          <a:p>
            <a:r>
              <a:rPr lang="en-US" dirty="0"/>
              <a:t>Issues getting capacity from Amazon for upgrading servers</a:t>
            </a:r>
          </a:p>
          <a:p>
            <a:r>
              <a:rPr lang="en-US" dirty="0"/>
              <a:t>We need to switch over </a:t>
            </a:r>
          </a:p>
        </p:txBody>
      </p:sp>
    </p:spTree>
    <p:extLst>
      <p:ext uri="{BB962C8B-B14F-4D97-AF65-F5344CB8AC3E}">
        <p14:creationId xmlns:p14="http://schemas.microsoft.com/office/powerpoint/2010/main" val="335458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3BE33-6AEF-3E42-B845-14BC5201C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Product 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41FB6-293F-B544-B48D-E531A744A7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Tag JVM's with Docker Container ID/name</a:t>
            </a:r>
          </a:p>
          <a:p>
            <a:r>
              <a:rPr lang="en-US" dirty="0"/>
              <a:t>Java 9+ , </a:t>
            </a:r>
            <a:r>
              <a:rPr lang="en-US" dirty="0" err="1"/>
              <a:t>tools.jar</a:t>
            </a:r>
            <a:r>
              <a:rPr lang="en-US" dirty="0"/>
              <a:t> went away</a:t>
            </a:r>
          </a:p>
          <a:p>
            <a:pPr lvl="1"/>
            <a:r>
              <a:rPr lang="en-US" dirty="0"/>
              <a:t>Will impact making flame graphs with Java apps 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980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32998-2CBB-264D-BB72-41AC2E42E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Final Thoughts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96C6AE-51F8-8648-986C-BE56084CD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Performance Co-Pilot is nice</a:t>
            </a:r>
          </a:p>
          <a:p>
            <a:r>
              <a:rPr lang="en-US" dirty="0"/>
              <a:t>Vector/Flame graphs and system stats are very handy</a:t>
            </a:r>
          </a:p>
          <a:p>
            <a:r>
              <a:rPr lang="en-US" dirty="0"/>
              <a:t>It is interesting and fun to play/work with</a:t>
            </a:r>
          </a:p>
        </p:txBody>
      </p:sp>
    </p:spTree>
    <p:extLst>
      <p:ext uri="{BB962C8B-B14F-4D97-AF65-F5344CB8AC3E}">
        <p14:creationId xmlns:p14="http://schemas.microsoft.com/office/powerpoint/2010/main" val="661259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75EEF9-4AA6-7047-8392-05AF8EB36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Thanks 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Any 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339475-4591-A646-9DE4-21B00B93D1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00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6E482-8434-3840-A590-4EE8D7D1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C672B-4F4A-AB40-A7FA-B7B5561FF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am tall ( people tell me it is important )</a:t>
            </a:r>
          </a:p>
          <a:p>
            <a:r>
              <a:rPr lang="en-US" dirty="0"/>
              <a:t>I do System Administration/DevOps( I swear it is not a cult ) </a:t>
            </a:r>
          </a:p>
          <a:p>
            <a:r>
              <a:rPr lang="en-US" dirty="0"/>
              <a:t>Working at </a:t>
            </a:r>
            <a:r>
              <a:rPr lang="en-US" dirty="0" err="1"/>
              <a:t>Huobi</a:t>
            </a:r>
            <a:r>
              <a:rPr lang="en-US" dirty="0"/>
              <a:t>, a world class global digital asset exchange</a:t>
            </a:r>
          </a:p>
          <a:p>
            <a:r>
              <a:rPr lang="en-US" dirty="0"/>
              <a:t>Thanks for having me</a:t>
            </a:r>
          </a:p>
        </p:txBody>
      </p:sp>
    </p:spTree>
    <p:extLst>
      <p:ext uri="{BB962C8B-B14F-4D97-AF65-F5344CB8AC3E}">
        <p14:creationId xmlns:p14="http://schemas.microsoft.com/office/powerpoint/2010/main" val="2649255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0E929-4C7C-DE4A-836C-07195EFD4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73A69-DAB8-BC49-A9EA-AACCBBA05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had a poorly behaving application</a:t>
            </a:r>
          </a:p>
          <a:p>
            <a:r>
              <a:rPr lang="en-US" dirty="0"/>
              <a:t>Normal JMX tools were too invasive/expensive</a:t>
            </a:r>
          </a:p>
          <a:p>
            <a:r>
              <a:rPr lang="en-US" dirty="0"/>
              <a:t>Needed to get Developers a picture of what was going on</a:t>
            </a:r>
          </a:p>
          <a:p>
            <a:r>
              <a:rPr lang="en-US" dirty="0"/>
              <a:t>Flame graphs to the rescue </a:t>
            </a:r>
          </a:p>
          <a:p>
            <a:r>
              <a:rPr lang="en-US" dirty="0"/>
              <a:t>Flame graphs are the tail t  hat wagged the PCP dog </a:t>
            </a:r>
          </a:p>
        </p:txBody>
      </p:sp>
    </p:spTree>
    <p:extLst>
      <p:ext uri="{BB962C8B-B14F-4D97-AF65-F5344CB8AC3E}">
        <p14:creationId xmlns:p14="http://schemas.microsoft.com/office/powerpoint/2010/main" val="283375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19CA4-78B7-F84B-9C80-90615CFAD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DDE66-F420-1A47-8F9A-2E6FE4B0C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trading application was pausing do to GC and code issues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JMX monitoring was too invasive</a:t>
            </a:r>
          </a:p>
          <a:p>
            <a:pPr lvl="1"/>
            <a:r>
              <a:rPr lang="en-US" dirty="0"/>
              <a:t>We could only run the tool on one of several instances </a:t>
            </a:r>
          </a:p>
          <a:p>
            <a:pPr lvl="1"/>
            <a:r>
              <a:rPr lang="en-US" dirty="0"/>
              <a:t>It slowed things down</a:t>
            </a:r>
          </a:p>
          <a:p>
            <a:pPr lvl="1"/>
            <a:r>
              <a:rPr lang="en-US" dirty="0"/>
              <a:t>It made things more likely to crash</a:t>
            </a:r>
          </a:p>
          <a:p>
            <a:pPr lvl="1"/>
            <a:r>
              <a:rPr lang="en-US" dirty="0"/>
              <a:t>Problems happened on the unmonitored instances </a:t>
            </a:r>
          </a:p>
          <a:p>
            <a:pPr lvl="1"/>
            <a:endParaRPr lang="en-US" dirty="0"/>
          </a:p>
          <a:p>
            <a:r>
              <a:rPr lang="en-US" dirty="0"/>
              <a:t>I am not familiar with Java and its ecosystem</a:t>
            </a:r>
          </a:p>
        </p:txBody>
      </p:sp>
    </p:spTree>
    <p:extLst>
      <p:ext uri="{BB962C8B-B14F-4D97-AF65-F5344CB8AC3E}">
        <p14:creationId xmlns:p14="http://schemas.microsoft.com/office/powerpoint/2010/main" val="21734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9909B-FBBB-8140-87DC-7C0997F3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8B1655-515D-464D-BCFF-C1D918ED3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Flame graphs to the rescue </a:t>
            </a:r>
          </a:p>
          <a:p>
            <a:pPr lvl="1"/>
            <a:r>
              <a:rPr lang="en-US" dirty="0"/>
              <a:t> http://brendangregg.com/</a:t>
            </a:r>
            <a:r>
              <a:rPr lang="en-US" dirty="0" err="1"/>
              <a:t>flamegraphs.html</a:t>
            </a:r>
            <a:r>
              <a:rPr lang="en-US" dirty="0"/>
              <a:t> </a:t>
            </a:r>
          </a:p>
          <a:p>
            <a:r>
              <a:rPr lang="en-US" dirty="0"/>
              <a:t>Brendan D. Gregg you rock, thanks for sharing</a:t>
            </a:r>
          </a:p>
          <a:p>
            <a:r>
              <a:rPr lang="en-US" dirty="0"/>
              <a:t>Go read all his posts/books and watch on </a:t>
            </a:r>
            <a:r>
              <a:rPr lang="en-US" dirty="0" err="1"/>
              <a:t>youtube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77637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7D4C79-C9D8-6D43-839C-3AD0A1A1564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389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3820E-CED1-6346-8B08-E8E4D8138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are flame graphs?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B5CDF-EA96-074C-8302-777AC349E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are a way of visualizing what is happening on the system during a given window</a:t>
            </a:r>
          </a:p>
          <a:p>
            <a:r>
              <a:rPr lang="en-US" dirty="0"/>
              <a:t>You summarize the details visually to see one type of problem </a:t>
            </a:r>
          </a:p>
          <a:p>
            <a:r>
              <a:rPr lang="en-US" dirty="0"/>
              <a:t>Different graphs for different problems </a:t>
            </a:r>
          </a:p>
        </p:txBody>
      </p:sp>
    </p:spTree>
    <p:extLst>
      <p:ext uri="{BB962C8B-B14F-4D97-AF65-F5344CB8AC3E}">
        <p14:creationId xmlns:p14="http://schemas.microsoft.com/office/powerpoint/2010/main" val="3023162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6B11F-17D0-4746-BE4E-E4C3C1CE1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Performance </a:t>
            </a:r>
            <a:r>
              <a:rPr lang="en-US" dirty="0" err="1"/>
              <a:t>CoPilot</a:t>
            </a:r>
            <a:r>
              <a:rPr lang="en-US" dirty="0"/>
              <a:t> and Vector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EAFE8-6894-F54E-80E2-DBA00DED7C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Right now it is a way for me to get to flame graphs </a:t>
            </a:r>
          </a:p>
          <a:p>
            <a:r>
              <a:rPr lang="en-US" dirty="0"/>
              <a:t>Some uses of real time system stats: memory, </a:t>
            </a:r>
            <a:r>
              <a:rPr lang="en-US" dirty="0" err="1"/>
              <a:t>cpu</a:t>
            </a:r>
            <a:r>
              <a:rPr lang="en-US" dirty="0"/>
              <a:t>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Future there is a lot of value there to be used. </a:t>
            </a:r>
          </a:p>
          <a:p>
            <a:r>
              <a:rPr lang="en-US" dirty="0"/>
              <a:t>It is full of fun toys to play with </a:t>
            </a:r>
          </a:p>
          <a:p>
            <a:r>
              <a:rPr lang="en-US" dirty="0"/>
              <a:t>Nice friendly community</a:t>
            </a:r>
          </a:p>
        </p:txBody>
      </p:sp>
    </p:spTree>
    <p:extLst>
      <p:ext uri="{BB962C8B-B14F-4D97-AF65-F5344CB8AC3E}">
        <p14:creationId xmlns:p14="http://schemas.microsoft.com/office/powerpoint/2010/main" val="3680008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8463D-0397-FB4A-BAF4-916B99CD7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do we use it for?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C0F5D-A545-A544-B85F-B66350611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pictures to developers to see the problem </a:t>
            </a:r>
          </a:p>
          <a:p>
            <a:r>
              <a:rPr lang="en-US" dirty="0"/>
              <a:t>We don’t use it enough </a:t>
            </a:r>
          </a:p>
          <a:p>
            <a:r>
              <a:rPr lang="en-US" dirty="0"/>
              <a:t>We have not deployed it everywhere yet</a:t>
            </a:r>
          </a:p>
        </p:txBody>
      </p:sp>
    </p:spTree>
    <p:extLst>
      <p:ext uri="{BB962C8B-B14F-4D97-AF65-F5344CB8AC3E}">
        <p14:creationId xmlns:p14="http://schemas.microsoft.com/office/powerpoint/2010/main" val="3425981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1450</TotalTime>
  <Words>389</Words>
  <Application>Microsoft Macintosh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PCP at HUOBI</vt:lpstr>
      <vt:lpstr>Background</vt:lpstr>
      <vt:lpstr>Summary</vt:lpstr>
      <vt:lpstr>Problem</vt:lpstr>
      <vt:lpstr>Solution</vt:lpstr>
      <vt:lpstr>PowerPoint Presentation</vt:lpstr>
      <vt:lpstr>What are flame graphs?</vt:lpstr>
      <vt:lpstr>Performance CoPilot and Vector</vt:lpstr>
      <vt:lpstr>What do we use it for?</vt:lpstr>
      <vt:lpstr> My local pain points</vt:lpstr>
      <vt:lpstr>Product Improvements </vt:lpstr>
      <vt:lpstr>Final Thoughts </vt:lpstr>
      <vt:lpstr>Thanks  and  Any questions?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PCP at HUOBI</dc:title>
  <dc:creator>ms4720@outlook.com</dc:creator>
  <cp:lastModifiedBy>ms4720@outlook.com</cp:lastModifiedBy>
  <cp:revision>15</cp:revision>
  <dcterms:created xsi:type="dcterms:W3CDTF">2018-06-18T08:58:40Z</dcterms:created>
  <dcterms:modified xsi:type="dcterms:W3CDTF">2018-06-19T09:09:04Z</dcterms:modified>
</cp:coreProperties>
</file>

<file path=docProps/thumbnail.jpeg>
</file>